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UY"/>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UY"/>
          </a:p>
        </p:txBody>
      </p:sp>
      <p:sp>
        <p:nvSpPr>
          <p:cNvPr id="4" name="Marcador de fecha 3"/>
          <p:cNvSpPr>
            <a:spLocks noGrp="1"/>
          </p:cNvSpPr>
          <p:nvPr>
            <p:ph type="dt" sz="half" idx="10"/>
          </p:nvPr>
        </p:nvSpPr>
        <p:spPr/>
        <p:txBody>
          <a:bodyPr/>
          <a:lstStyle/>
          <a:p>
            <a:fld id="{CAC12ED8-E4BE-4496-81BB-41EED65805D9}" type="datetimeFigureOut">
              <a:rPr lang="es-UY" smtClean="0"/>
              <a:t>8/4/2024</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37C8F489-6809-4013-AC81-D5915AB1A388}" type="slidenum">
              <a:rPr lang="es-UY" smtClean="0"/>
              <a:t>‹Nº›</a:t>
            </a:fld>
            <a:endParaRPr lang="es-UY"/>
          </a:p>
        </p:txBody>
      </p:sp>
    </p:spTree>
    <p:extLst>
      <p:ext uri="{BB962C8B-B14F-4D97-AF65-F5344CB8AC3E}">
        <p14:creationId xmlns:p14="http://schemas.microsoft.com/office/powerpoint/2010/main" val="855215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10"/>
          </p:nvPr>
        </p:nvSpPr>
        <p:spPr/>
        <p:txBody>
          <a:bodyPr/>
          <a:lstStyle/>
          <a:p>
            <a:fld id="{CAC12ED8-E4BE-4496-81BB-41EED65805D9}" type="datetimeFigureOut">
              <a:rPr lang="es-UY" smtClean="0"/>
              <a:t>8/4/2024</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37C8F489-6809-4013-AC81-D5915AB1A388}" type="slidenum">
              <a:rPr lang="es-UY" smtClean="0"/>
              <a:t>‹Nº›</a:t>
            </a:fld>
            <a:endParaRPr lang="es-UY"/>
          </a:p>
        </p:txBody>
      </p:sp>
    </p:spTree>
    <p:extLst>
      <p:ext uri="{BB962C8B-B14F-4D97-AF65-F5344CB8AC3E}">
        <p14:creationId xmlns:p14="http://schemas.microsoft.com/office/powerpoint/2010/main" val="3121439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UY"/>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10"/>
          </p:nvPr>
        </p:nvSpPr>
        <p:spPr/>
        <p:txBody>
          <a:bodyPr/>
          <a:lstStyle/>
          <a:p>
            <a:fld id="{CAC12ED8-E4BE-4496-81BB-41EED65805D9}" type="datetimeFigureOut">
              <a:rPr lang="es-UY" smtClean="0"/>
              <a:t>8/4/2024</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37C8F489-6809-4013-AC81-D5915AB1A388}" type="slidenum">
              <a:rPr lang="es-UY" smtClean="0"/>
              <a:t>‹Nº›</a:t>
            </a:fld>
            <a:endParaRPr lang="es-UY"/>
          </a:p>
        </p:txBody>
      </p:sp>
    </p:spTree>
    <p:extLst>
      <p:ext uri="{BB962C8B-B14F-4D97-AF65-F5344CB8AC3E}">
        <p14:creationId xmlns:p14="http://schemas.microsoft.com/office/powerpoint/2010/main" val="3544035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10"/>
          </p:nvPr>
        </p:nvSpPr>
        <p:spPr/>
        <p:txBody>
          <a:bodyPr/>
          <a:lstStyle/>
          <a:p>
            <a:fld id="{CAC12ED8-E4BE-4496-81BB-41EED65805D9}" type="datetimeFigureOut">
              <a:rPr lang="es-UY" smtClean="0"/>
              <a:t>8/4/2024</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37C8F489-6809-4013-AC81-D5915AB1A388}" type="slidenum">
              <a:rPr lang="es-UY" smtClean="0"/>
              <a:t>‹Nº›</a:t>
            </a:fld>
            <a:endParaRPr lang="es-UY"/>
          </a:p>
        </p:txBody>
      </p:sp>
    </p:spTree>
    <p:extLst>
      <p:ext uri="{BB962C8B-B14F-4D97-AF65-F5344CB8AC3E}">
        <p14:creationId xmlns:p14="http://schemas.microsoft.com/office/powerpoint/2010/main" val="1058874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UY"/>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CAC12ED8-E4BE-4496-81BB-41EED65805D9}" type="datetimeFigureOut">
              <a:rPr lang="es-UY" smtClean="0"/>
              <a:t>8/4/2024</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37C8F489-6809-4013-AC81-D5915AB1A388}" type="slidenum">
              <a:rPr lang="es-UY" smtClean="0"/>
              <a:t>‹Nº›</a:t>
            </a:fld>
            <a:endParaRPr lang="es-UY"/>
          </a:p>
        </p:txBody>
      </p:sp>
    </p:spTree>
    <p:extLst>
      <p:ext uri="{BB962C8B-B14F-4D97-AF65-F5344CB8AC3E}">
        <p14:creationId xmlns:p14="http://schemas.microsoft.com/office/powerpoint/2010/main" val="1330184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Marcador de fecha 4"/>
          <p:cNvSpPr>
            <a:spLocks noGrp="1"/>
          </p:cNvSpPr>
          <p:nvPr>
            <p:ph type="dt" sz="half" idx="10"/>
          </p:nvPr>
        </p:nvSpPr>
        <p:spPr/>
        <p:txBody>
          <a:bodyPr/>
          <a:lstStyle/>
          <a:p>
            <a:fld id="{CAC12ED8-E4BE-4496-81BB-41EED65805D9}" type="datetimeFigureOut">
              <a:rPr lang="es-UY" smtClean="0"/>
              <a:t>8/4/2024</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37C8F489-6809-4013-AC81-D5915AB1A388}" type="slidenum">
              <a:rPr lang="es-UY" smtClean="0"/>
              <a:t>‹Nº›</a:t>
            </a:fld>
            <a:endParaRPr lang="es-UY"/>
          </a:p>
        </p:txBody>
      </p:sp>
    </p:spTree>
    <p:extLst>
      <p:ext uri="{BB962C8B-B14F-4D97-AF65-F5344CB8AC3E}">
        <p14:creationId xmlns:p14="http://schemas.microsoft.com/office/powerpoint/2010/main" val="465209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UY"/>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7" name="Marcador de fecha 6"/>
          <p:cNvSpPr>
            <a:spLocks noGrp="1"/>
          </p:cNvSpPr>
          <p:nvPr>
            <p:ph type="dt" sz="half" idx="10"/>
          </p:nvPr>
        </p:nvSpPr>
        <p:spPr/>
        <p:txBody>
          <a:bodyPr/>
          <a:lstStyle/>
          <a:p>
            <a:fld id="{CAC12ED8-E4BE-4496-81BB-41EED65805D9}" type="datetimeFigureOut">
              <a:rPr lang="es-UY" smtClean="0"/>
              <a:t>8/4/2024</a:t>
            </a:fld>
            <a:endParaRPr lang="es-UY"/>
          </a:p>
        </p:txBody>
      </p:sp>
      <p:sp>
        <p:nvSpPr>
          <p:cNvPr id="8" name="Marcador de pie de página 7"/>
          <p:cNvSpPr>
            <a:spLocks noGrp="1"/>
          </p:cNvSpPr>
          <p:nvPr>
            <p:ph type="ftr" sz="quarter" idx="11"/>
          </p:nvPr>
        </p:nvSpPr>
        <p:spPr/>
        <p:txBody>
          <a:bodyPr/>
          <a:lstStyle/>
          <a:p>
            <a:endParaRPr lang="es-UY"/>
          </a:p>
        </p:txBody>
      </p:sp>
      <p:sp>
        <p:nvSpPr>
          <p:cNvPr id="9" name="Marcador de número de diapositiva 8"/>
          <p:cNvSpPr>
            <a:spLocks noGrp="1"/>
          </p:cNvSpPr>
          <p:nvPr>
            <p:ph type="sldNum" sz="quarter" idx="12"/>
          </p:nvPr>
        </p:nvSpPr>
        <p:spPr/>
        <p:txBody>
          <a:bodyPr/>
          <a:lstStyle/>
          <a:p>
            <a:fld id="{37C8F489-6809-4013-AC81-D5915AB1A388}" type="slidenum">
              <a:rPr lang="es-UY" smtClean="0"/>
              <a:t>‹Nº›</a:t>
            </a:fld>
            <a:endParaRPr lang="es-UY"/>
          </a:p>
        </p:txBody>
      </p:sp>
    </p:spTree>
    <p:extLst>
      <p:ext uri="{BB962C8B-B14F-4D97-AF65-F5344CB8AC3E}">
        <p14:creationId xmlns:p14="http://schemas.microsoft.com/office/powerpoint/2010/main" val="2944711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fecha 2"/>
          <p:cNvSpPr>
            <a:spLocks noGrp="1"/>
          </p:cNvSpPr>
          <p:nvPr>
            <p:ph type="dt" sz="half" idx="10"/>
          </p:nvPr>
        </p:nvSpPr>
        <p:spPr/>
        <p:txBody>
          <a:bodyPr/>
          <a:lstStyle/>
          <a:p>
            <a:fld id="{CAC12ED8-E4BE-4496-81BB-41EED65805D9}" type="datetimeFigureOut">
              <a:rPr lang="es-UY" smtClean="0"/>
              <a:t>8/4/2024</a:t>
            </a:fld>
            <a:endParaRPr lang="es-UY"/>
          </a:p>
        </p:txBody>
      </p:sp>
      <p:sp>
        <p:nvSpPr>
          <p:cNvPr id="4" name="Marcador de pie de página 3"/>
          <p:cNvSpPr>
            <a:spLocks noGrp="1"/>
          </p:cNvSpPr>
          <p:nvPr>
            <p:ph type="ftr" sz="quarter" idx="11"/>
          </p:nvPr>
        </p:nvSpPr>
        <p:spPr/>
        <p:txBody>
          <a:bodyPr/>
          <a:lstStyle/>
          <a:p>
            <a:endParaRPr lang="es-UY"/>
          </a:p>
        </p:txBody>
      </p:sp>
      <p:sp>
        <p:nvSpPr>
          <p:cNvPr id="5" name="Marcador de número de diapositiva 4"/>
          <p:cNvSpPr>
            <a:spLocks noGrp="1"/>
          </p:cNvSpPr>
          <p:nvPr>
            <p:ph type="sldNum" sz="quarter" idx="12"/>
          </p:nvPr>
        </p:nvSpPr>
        <p:spPr/>
        <p:txBody>
          <a:bodyPr/>
          <a:lstStyle/>
          <a:p>
            <a:fld id="{37C8F489-6809-4013-AC81-D5915AB1A388}" type="slidenum">
              <a:rPr lang="es-UY" smtClean="0"/>
              <a:t>‹Nº›</a:t>
            </a:fld>
            <a:endParaRPr lang="es-UY"/>
          </a:p>
        </p:txBody>
      </p:sp>
    </p:spTree>
    <p:extLst>
      <p:ext uri="{BB962C8B-B14F-4D97-AF65-F5344CB8AC3E}">
        <p14:creationId xmlns:p14="http://schemas.microsoft.com/office/powerpoint/2010/main" val="3780666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AC12ED8-E4BE-4496-81BB-41EED65805D9}" type="datetimeFigureOut">
              <a:rPr lang="es-UY" smtClean="0"/>
              <a:t>8/4/2024</a:t>
            </a:fld>
            <a:endParaRPr lang="es-UY"/>
          </a:p>
        </p:txBody>
      </p:sp>
      <p:sp>
        <p:nvSpPr>
          <p:cNvPr id="3" name="Marcador de pie de página 2"/>
          <p:cNvSpPr>
            <a:spLocks noGrp="1"/>
          </p:cNvSpPr>
          <p:nvPr>
            <p:ph type="ftr" sz="quarter" idx="11"/>
          </p:nvPr>
        </p:nvSpPr>
        <p:spPr/>
        <p:txBody>
          <a:bodyPr/>
          <a:lstStyle/>
          <a:p>
            <a:endParaRPr lang="es-UY"/>
          </a:p>
        </p:txBody>
      </p:sp>
      <p:sp>
        <p:nvSpPr>
          <p:cNvPr id="4" name="Marcador de número de diapositiva 3"/>
          <p:cNvSpPr>
            <a:spLocks noGrp="1"/>
          </p:cNvSpPr>
          <p:nvPr>
            <p:ph type="sldNum" sz="quarter" idx="12"/>
          </p:nvPr>
        </p:nvSpPr>
        <p:spPr/>
        <p:txBody>
          <a:bodyPr/>
          <a:lstStyle/>
          <a:p>
            <a:fld id="{37C8F489-6809-4013-AC81-D5915AB1A388}" type="slidenum">
              <a:rPr lang="es-UY" smtClean="0"/>
              <a:t>‹Nº›</a:t>
            </a:fld>
            <a:endParaRPr lang="es-UY"/>
          </a:p>
        </p:txBody>
      </p:sp>
    </p:spTree>
    <p:extLst>
      <p:ext uri="{BB962C8B-B14F-4D97-AF65-F5344CB8AC3E}">
        <p14:creationId xmlns:p14="http://schemas.microsoft.com/office/powerpoint/2010/main" val="336630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UY"/>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AC12ED8-E4BE-4496-81BB-41EED65805D9}" type="datetimeFigureOut">
              <a:rPr lang="es-UY" smtClean="0"/>
              <a:t>8/4/2024</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37C8F489-6809-4013-AC81-D5915AB1A388}" type="slidenum">
              <a:rPr lang="es-UY" smtClean="0"/>
              <a:t>‹Nº›</a:t>
            </a:fld>
            <a:endParaRPr lang="es-UY"/>
          </a:p>
        </p:txBody>
      </p:sp>
    </p:spTree>
    <p:extLst>
      <p:ext uri="{BB962C8B-B14F-4D97-AF65-F5344CB8AC3E}">
        <p14:creationId xmlns:p14="http://schemas.microsoft.com/office/powerpoint/2010/main" val="1958654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UY"/>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AC12ED8-E4BE-4496-81BB-41EED65805D9}" type="datetimeFigureOut">
              <a:rPr lang="es-UY" smtClean="0"/>
              <a:t>8/4/2024</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37C8F489-6809-4013-AC81-D5915AB1A388}" type="slidenum">
              <a:rPr lang="es-UY" smtClean="0"/>
              <a:t>‹Nº›</a:t>
            </a:fld>
            <a:endParaRPr lang="es-UY"/>
          </a:p>
        </p:txBody>
      </p:sp>
    </p:spTree>
    <p:extLst>
      <p:ext uri="{BB962C8B-B14F-4D97-AF65-F5344CB8AC3E}">
        <p14:creationId xmlns:p14="http://schemas.microsoft.com/office/powerpoint/2010/main" val="1280503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UY"/>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C12ED8-E4BE-4496-81BB-41EED65805D9}" type="datetimeFigureOut">
              <a:rPr lang="es-UY" smtClean="0"/>
              <a:t>8/4/2024</a:t>
            </a:fld>
            <a:endParaRPr lang="es-UY"/>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C8F489-6809-4013-AC81-D5915AB1A388}" type="slidenum">
              <a:rPr lang="es-UY" smtClean="0"/>
              <a:t>‹Nº›</a:t>
            </a:fld>
            <a:endParaRPr lang="es-UY"/>
          </a:p>
        </p:txBody>
      </p:sp>
    </p:spTree>
    <p:extLst>
      <p:ext uri="{BB962C8B-B14F-4D97-AF65-F5344CB8AC3E}">
        <p14:creationId xmlns:p14="http://schemas.microsoft.com/office/powerpoint/2010/main" val="347338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Imagen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7918" y="1405417"/>
            <a:ext cx="4251325" cy="456406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4"/>
          <p:cNvSpPr>
            <a:spLocks noChangeArrowheads="1"/>
          </p:cNvSpPr>
          <p:nvPr/>
        </p:nvSpPr>
        <p:spPr bwMode="auto">
          <a:xfrm>
            <a:off x="2702891" y="-117648"/>
            <a:ext cx="6786217" cy="692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UY" sz="28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Trabajo</a:t>
            </a:r>
            <a:endParaRPr kumimoji="0" lang="es-UY" altLang="es-UY"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altLang="es-UY"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s-UY" altLang="es-UY"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5"/>
          <p:cNvSpPr>
            <a:spLocks noChangeArrowheads="1"/>
          </p:cNvSpPr>
          <p:nvPr/>
        </p:nvSpPr>
        <p:spPr bwMode="auto">
          <a:xfrm>
            <a:off x="5615797" y="2331810"/>
            <a:ext cx="516722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UY" altLang="es-UY"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Empecé con esta figura la base aguanto bastante bien, no tenia una idea muy clara de lo que se podía convertir en realidad. El resto de la figura no  quedo en la foto pero solo eran tubos de papel sin mucha relevancia ni dificultad.</a:t>
            </a:r>
            <a:endParaRPr kumimoji="0" lang="es-UY" altLang="es-UY" sz="14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UY" altLang="es-UY" sz="1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r>
            <a:br>
              <a:rPr kumimoji="0" lang="es-UY" altLang="es-UY" sz="1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br>
            <a:endParaRPr kumimoji="0" lang="es-UY" altLang="es-UY"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altLang="es-UY"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6"/>
          <p:cNvSpPr>
            <a:spLocks noChangeArrowheads="1"/>
          </p:cNvSpPr>
          <p:nvPr/>
        </p:nvSpPr>
        <p:spPr bwMode="auto">
          <a:xfrm>
            <a:off x="0" y="8623013"/>
            <a:ext cx="22474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UY"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s-UY" altLang="es-UY"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UY" altLang="es-UY"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59588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0910" y="675873"/>
            <a:ext cx="2582863" cy="3436937"/>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2619" y="2945920"/>
            <a:ext cx="2568575" cy="3429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ángulo 7"/>
          <p:cNvSpPr/>
          <p:nvPr/>
        </p:nvSpPr>
        <p:spPr>
          <a:xfrm>
            <a:off x="4143555" y="1212662"/>
            <a:ext cx="6096000" cy="1292662"/>
          </a:xfrm>
          <a:prstGeom prst="rect">
            <a:avLst/>
          </a:prstGeom>
        </p:spPr>
        <p:txBody>
          <a:bodyPr>
            <a:spAutoFit/>
          </a:bodyPr>
          <a:lstStyle/>
          <a:p>
            <a:pPr lvl="0" eaLnBrk="0" fontAlgn="base" hangingPunct="0">
              <a:spcBef>
                <a:spcPct val="0"/>
              </a:spcBef>
              <a:spcAft>
                <a:spcPct val="0"/>
              </a:spcAft>
            </a:pPr>
            <a:r>
              <a:rPr kumimoji="0" lang="es-ES" altLang="es-UY"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Acá lo pase al cuaderno en un boceto medio detallado, utilicé principalmente la forma de la base y la lámpara fue producto de mi imaginación. </a:t>
            </a:r>
            <a:endParaRPr kumimoji="0" lang="es-UY" altLang="es-UY" sz="1000" b="0" i="0" u="none" strike="noStrike" cap="none" normalizeH="0" baseline="0" dirty="0" smtClean="0">
              <a:ln>
                <a:noFill/>
              </a:ln>
              <a:solidFill>
                <a:schemeClr val="tx1"/>
              </a:solidFill>
              <a:effectLst/>
            </a:endParaRPr>
          </a:p>
          <a:p>
            <a:pPr lvl="0" eaLnBrk="0" fontAlgn="base" hangingPunct="0">
              <a:spcBef>
                <a:spcPct val="0"/>
              </a:spcBef>
              <a:spcAft>
                <a:spcPct val="0"/>
              </a:spcAft>
            </a:pPr>
            <a:endParaRPr kumimoji="0" lang="es-UY" altLang="es-UY" sz="2400" b="0" i="0" u="none" strike="noStrike" cap="none" normalizeH="0" baseline="0" dirty="0" smtClean="0">
              <a:ln>
                <a:noFill/>
              </a:ln>
              <a:solidFill>
                <a:schemeClr val="tx1"/>
              </a:solidFill>
              <a:effectLst/>
              <a:latin typeface="Arial" panose="020B0604020202020204" pitchFamily="34" charset="0"/>
            </a:endParaRPr>
          </a:p>
        </p:txBody>
      </p:sp>
      <p:sp>
        <p:nvSpPr>
          <p:cNvPr id="9" name="Rectángulo 8"/>
          <p:cNvSpPr/>
          <p:nvPr/>
        </p:nvSpPr>
        <p:spPr>
          <a:xfrm>
            <a:off x="2902464" y="5651104"/>
            <a:ext cx="3195298" cy="369332"/>
          </a:xfrm>
          <a:prstGeom prst="rect">
            <a:avLst/>
          </a:prstGeom>
        </p:spPr>
        <p:txBody>
          <a:bodyPr wrap="none">
            <a:spAutoFit/>
          </a:bodyPr>
          <a:lstStyle/>
          <a:p>
            <a:pPr lvl="0" eaLnBrk="0" fontAlgn="base" hangingPunct="0">
              <a:spcBef>
                <a:spcPct val="0"/>
              </a:spcBef>
              <a:spcAft>
                <a:spcPct val="0"/>
              </a:spcAft>
            </a:pPr>
            <a:r>
              <a:rPr kumimoji="0" lang="es-ES" altLang="es-UY"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Por ultimo lo pase a una hoja a3</a:t>
            </a:r>
            <a:endParaRPr kumimoji="0" lang="es-ES" altLang="es-UY"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976402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85</Words>
  <Application>Microsoft Office PowerPoint</Application>
  <PresentationFormat>Panorámica</PresentationFormat>
  <Paragraphs>7</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Calibri</vt:lpstr>
      <vt:lpstr>Calibri Light</vt:lpstr>
      <vt:lpstr>Times New Roman</vt:lpstr>
      <vt:lpstr>Tema de Office</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Cuenta Microsoft</cp:lastModifiedBy>
  <cp:revision>1</cp:revision>
  <dcterms:created xsi:type="dcterms:W3CDTF">2024-04-08T23:00:21Z</dcterms:created>
  <dcterms:modified xsi:type="dcterms:W3CDTF">2024-04-08T23:03:31Z</dcterms:modified>
</cp:coreProperties>
</file>