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62" r:id="rId10"/>
    <p:sldId id="270" r:id="rId11"/>
    <p:sldId id="263" r:id="rId12"/>
    <p:sldId id="271" r:id="rId13"/>
    <p:sldId id="272" r:id="rId14"/>
    <p:sldId id="264" r:id="rId15"/>
    <p:sldId id="265" r:id="rId16"/>
    <p:sldId id="266" r:id="rId17"/>
    <p:sldId id="273" r:id="rId18"/>
    <p:sldId id="26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0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d6b6e41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d6b6e41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19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d6b6e41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d6b6e41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d6b6e41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d6b6e41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34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d6b6e41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d6b6e41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54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a434d6a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a434d6a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d6b6e41b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d6b6e41b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d6b6e41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dd6b6e41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d6b6e41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dd6b6e41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570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d6b6e41b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d6b6e41b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a434d6a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a434d6a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d6b6e4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d6b6e4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434d6a6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a434d6a6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d6b6e41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d6b6e41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d6b6e41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d6b6e41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68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d6b6e41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d6b6e41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83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d6b6e41b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dd6b6e41b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a434d6a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a434d6a6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2250"/>
            <a:ext cx="9144000" cy="60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071750"/>
            <a:ext cx="8520600" cy="8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FFFFFF"/>
                </a:solidFill>
              </a:rPr>
              <a:t>MOVIMIENTOS DE LA TIERRA</a:t>
            </a:r>
            <a:endParaRPr sz="4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614100" y="842450"/>
            <a:ext cx="786510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¿Qué es la traslación?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s" sz="2200" dirty="0">
              <a:solidFill>
                <a:schemeClr val="dk1"/>
              </a:solidFill>
            </a:endParaRP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Movimiento que realiza la Tierra alrededor del Sol en 365d 6h 9m (año sidéreo), en una órbita elíptica. </a:t>
            </a: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2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614100" y="842450"/>
            <a:ext cx="78651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¿Qué evidencias tenemos? 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614100" y="842450"/>
            <a:ext cx="786510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¿Qué evidencias tenemos? 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</a:endParaRPr>
          </a:p>
          <a:p>
            <a:pPr marL="9144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Las estaciones (evidencia parcial) porque no se deben directamente al movimiento de traslación sino a la inclinación del eje de rotación de la Tierra</a:t>
            </a:r>
            <a:endParaRPr sz="2200" dirty="0">
              <a:solidFill>
                <a:schemeClr val="dk1"/>
              </a:solidFill>
            </a:endParaRPr>
          </a:p>
          <a:p>
            <a:pPr marL="9144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La distinta duración del día y la noche a lo largo del año (esto también debido a la inclinación del eje de rotación).</a:t>
            </a:r>
            <a:endParaRPr sz="3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7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B9EF20-147F-767B-2A5C-667392850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17" y="0"/>
            <a:ext cx="725298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311700" y="1876500"/>
            <a:ext cx="8520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620"/>
              <a:t>PRECESIÓN Y NUTACIÓN</a:t>
            </a:r>
            <a:endParaRPr sz="46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20"/>
              <a:t>PRECESIÓN Y NUTACIÓN</a:t>
            </a:r>
            <a:endParaRPr sz="3020"/>
          </a:p>
        </p:txBody>
      </p:sp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525" y="1148500"/>
            <a:ext cx="276152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550" y="1325700"/>
            <a:ext cx="1925900" cy="34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614100" y="385250"/>
            <a:ext cx="7865100" cy="294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</a:rPr>
              <a:t>PRECESIÓN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Balanceo del eje de la Tierra respecto al plano de la eclíptica (plano que contiene a la órbita de la Tierra).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Causado por la atracción del Sol sobre el elipsoide terrestre. 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614100" y="385250"/>
            <a:ext cx="7865100" cy="333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</a:rPr>
              <a:t>PRECESIÓN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Tiene un período de 25868 años.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La dirección del eje de rotación cambia. A lo largo del año el Sol va “pasando” por delante de distintas estrellas, pero cambia un poco cada año, hasta completar una vuelta completa en aprox 26000 años. </a:t>
            </a: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/>
        </p:nvSpPr>
        <p:spPr>
          <a:xfrm>
            <a:off x="614100" y="385250"/>
            <a:ext cx="7865100" cy="411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</a:rPr>
              <a:t>NUTACIÓN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Es una oscilación periódica del eje de rotación de la Tierra alrededor de la posición media. Está superpuesto al movimiento de precesión. 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Es debido a las fuerzas de atracción de la Luna y el Sol sobre la Tierra. 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 dirty="0">
                <a:solidFill>
                  <a:schemeClr val="dk1"/>
                </a:solidFill>
              </a:rPr>
              <a:t>Tiene un período de 18.6 años.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876500"/>
            <a:ext cx="8520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620"/>
              <a:t>ROTACIÓN</a:t>
            </a:r>
            <a:endParaRPr sz="46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25" y="574600"/>
            <a:ext cx="3887350" cy="38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675" y="574600"/>
            <a:ext cx="3887351" cy="38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700" y="696350"/>
            <a:ext cx="6388700" cy="37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614100" y="842450"/>
            <a:ext cx="786510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Movimiento que realiza la Tierra sobre su propio eje en 23h 56m 4s (día sidéreo).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s" sz="2200" dirty="0">
              <a:solidFill>
                <a:schemeClr val="dk1"/>
              </a:solidFill>
            </a:endParaRP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-ES" sz="2200" dirty="0">
                <a:solidFill>
                  <a:schemeClr val="dk1"/>
                </a:solidFill>
              </a:rPr>
              <a:t>¿Por qué el día solar dura 24 horas?</a:t>
            </a:r>
          </a:p>
        </p:txBody>
      </p:sp>
      <p:pic>
        <p:nvPicPr>
          <p:cNvPr id="1026" name="Picture 2" descr="Emoticon Indefenso Indefenso PNG ,dibujos Aislado, Desconcertado, Blanco  PNG Imagen para Descarga Gratuita | Pngtree">
            <a:extLst>
              <a:ext uri="{FF2B5EF4-FFF2-40B4-BE49-F238E27FC236}">
                <a16:creationId xmlns:a16="http://schemas.microsoft.com/office/drawing/2014/main" id="{FED9EBFA-BDCC-8F38-EF3C-4C41C867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74" y="3213773"/>
            <a:ext cx="2457440" cy="18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614100" y="842450"/>
            <a:ext cx="78651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¿Qué evidencias tenemos de la rotación? </a:t>
            </a: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614100" y="842450"/>
            <a:ext cx="7865100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" sz="2200" dirty="0">
                <a:solidFill>
                  <a:schemeClr val="dk1"/>
                </a:solidFill>
              </a:rPr>
              <a:t>¿Qué evidencias tenemos de la rotación? </a:t>
            </a: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sz="2200" dirty="0">
              <a:solidFill>
                <a:schemeClr val="dk1"/>
              </a:solidFill>
            </a:endParaRPr>
          </a:p>
          <a:p>
            <a:pPr marL="914400" lvl="1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s" sz="2200" dirty="0">
                <a:solidFill>
                  <a:schemeClr val="dk1"/>
                </a:solidFill>
              </a:rPr>
              <a:t>La sucesión de días y noches,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s" sz="2200" dirty="0">
                <a:solidFill>
                  <a:schemeClr val="dk1"/>
                </a:solidFill>
              </a:rPr>
              <a:t>el movimiento que hacen las estrellas en el cielo,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s" sz="2200" dirty="0">
                <a:solidFill>
                  <a:schemeClr val="dk1"/>
                </a:solidFill>
              </a:rPr>
              <a:t>el abultamiento ecuatorial y achatamiento polar del planeta.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22380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1876500"/>
            <a:ext cx="8520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620"/>
              <a:t>TRASLACIÓN</a:t>
            </a:r>
            <a:endParaRPr sz="46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25" y="60275"/>
            <a:ext cx="7689074" cy="49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Presentación en pantalla (16:9)</PresentationFormat>
  <Paragraphs>39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MOVIMIENTOS DE LA TIERRA</vt:lpstr>
      <vt:lpstr>ROTACIÓN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TRASLACIÓN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PRECESIÓN Y NUTACIÓN</vt:lpstr>
      <vt:lpstr>PRECESIÓN Y NUTACIÓN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Silvia Martino</cp:lastModifiedBy>
  <cp:revision>1</cp:revision>
  <dcterms:modified xsi:type="dcterms:W3CDTF">2024-07-29T23:05:34Z</dcterms:modified>
</cp:coreProperties>
</file>