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3D6E8DA-A374-43E8-84C4-342B81ECC3F5}" type="datetimeFigureOut">
              <a:rPr lang="es-UY" smtClean="0"/>
              <a:t>8/3/2022</a:t>
            </a:fld>
            <a:endParaRPr lang="es-UY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80C24F0-E6BE-4D1A-9849-17ECC554D589}" type="slidenum">
              <a:rPr lang="es-UY" smtClean="0"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84175"/>
          </a:xfrm>
        </p:spPr>
        <p:txBody>
          <a:bodyPr/>
          <a:lstStyle/>
          <a:p>
            <a:r>
              <a:rPr lang="es-UY" dirty="0" smtClean="0"/>
              <a:t>Falacias no formales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4" name="3 Imagen" descr="deb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5" y="2132856"/>
            <a:ext cx="4524041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UY" dirty="0" smtClean="0"/>
              <a:t>Definición: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/>
          <a:lstStyle/>
          <a:p>
            <a:r>
              <a:rPr lang="es-UY" dirty="0" smtClean="0"/>
              <a:t>“Una falacia es una maniobra verbal destinada a conseguir que alguien acepte una afirmación u obedezca una orden por motivos que no son buenas razones” José </a:t>
            </a:r>
            <a:r>
              <a:rPr lang="es-UY" dirty="0" err="1" smtClean="0"/>
              <a:t>Comesaña</a:t>
            </a:r>
            <a:endParaRPr lang="es-UY" dirty="0" smtClean="0"/>
          </a:p>
          <a:p>
            <a:endParaRPr lang="es-UY" dirty="0"/>
          </a:p>
          <a:p>
            <a:r>
              <a:rPr lang="es-UY" dirty="0" smtClean="0"/>
              <a:t>Es decir que son razonamientos erróneos pero persuasivos psicológicamente.</a:t>
            </a:r>
            <a:endParaRPr lang="es-UY" dirty="0"/>
          </a:p>
        </p:txBody>
      </p:sp>
      <p:pic>
        <p:nvPicPr>
          <p:cNvPr id="4" name="3 Imagen" descr="bla b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0"/>
            <a:ext cx="2060848" cy="2060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Ejemplos</a:t>
            </a:r>
            <a:endParaRPr lang="es-UY" dirty="0"/>
          </a:p>
        </p:txBody>
      </p:sp>
      <p:pic>
        <p:nvPicPr>
          <p:cNvPr id="4" name="3 Marcador de contenido" descr="Apelación al puebl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4475926" cy="3168352"/>
          </a:xfrm>
        </p:spPr>
      </p:pic>
      <p:pic>
        <p:nvPicPr>
          <p:cNvPr id="5" name="4 Imagen" descr="puebl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645024"/>
            <a:ext cx="5292080" cy="2646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3 Marcador de contenido" descr="inapropiada a la autorida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268760"/>
            <a:ext cx="8352928" cy="41764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4" name="3 Marcador de contenido" descr="a la fuerz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6408712" cy="3204356"/>
          </a:xfrm>
        </p:spPr>
      </p:pic>
      <p:pic>
        <p:nvPicPr>
          <p:cNvPr id="6" name="5 Imagen" descr="a la fuerza 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35288" y="3653644"/>
            <a:ext cx="5725144" cy="28625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3 Marcador de contenido" descr="a la ignoranci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8388424" cy="41942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6" name="5 Marcador de contenido" descr="homb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124744"/>
            <a:ext cx="8208912" cy="4104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</TotalTime>
  <Words>45</Words>
  <Application>Microsoft Office PowerPoint</Application>
  <PresentationFormat>Presentación en pantalla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Aspecto</vt:lpstr>
      <vt:lpstr>Falacias no formales</vt:lpstr>
      <vt:lpstr>Definición:</vt:lpstr>
      <vt:lpstr>Ejemplos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Falacias no formales</dc:title>
  <dc:creator>Usuario</dc:creator>
  <cp:lastModifiedBy>profe</cp:lastModifiedBy>
  <cp:revision>5</cp:revision>
  <dcterms:created xsi:type="dcterms:W3CDTF">2018-04-08T21:35:54Z</dcterms:created>
  <dcterms:modified xsi:type="dcterms:W3CDTF">2022-03-08T12:08:51Z</dcterms:modified>
</cp:coreProperties>
</file>